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237B-9A84-49C0-BBB1-34EB5C9EF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16B43-2922-4F72-B856-282094558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3ABE3-2020-4831-84AF-35CBB033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8389-739B-4635-8F93-565B92A26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9CC0D-EEAF-4458-8077-C8C714EF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50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4851-8C46-4F1E-91D4-AA16330E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31267-BF7F-4E38-9BAB-7D4740246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AE8B3-B523-4A8B-91F9-72D70878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860C0-BC21-4FFD-BE65-4A5D11E5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E5884-57FA-4666-981A-19F6F0DC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41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C9B5C-6C8F-41A8-9F51-C8A1BDA1E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26DBD-EBCA-4D85-953B-139AE2514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3C750-48EB-4FEC-A67E-93CCE94D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F09BC-C115-4850-9C01-0B59A4D4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D78D1-AC99-4180-81C4-72D64E0E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77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1708-387B-46FC-9414-A3999AB6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DD6F6-6FC9-4E73-A9D6-628AAF494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843A6-D315-4FC0-8E46-AFF25107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0C03E-921E-4658-9234-33C624F7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5254B-A464-4119-9A34-6085D0A62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82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8A44-7A59-442E-8553-25B638E3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C7A32-433F-4446-B570-047244CA9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EBD1-2A18-44F3-B12C-648685C5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0B4C8-33A4-4AA8-BCAC-C7CDE57A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7FB9E-F879-4523-B80E-78EC1E11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26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0642-EDEB-4FFC-96B3-0C0DB3E5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0F98C-6E37-4992-BDE4-FB4BF11E2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1E79D-7445-4402-8C95-7D19220D9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3C7AA-C0D1-416C-91B4-B94CFF04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1B979-46E6-4BDD-B46E-8059D00E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3752-FADF-462E-AC2C-5EB7601E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63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5C44-9172-4796-9CC7-4FE5C2B1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E9676-AA97-4E99-AD75-CA01CEFC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1BF88-533A-4259-9CB1-9798B8F7D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5C5B9-B601-4E33-AB62-7833E4A0E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9EC388-E27D-4D3B-9A6F-8A90E7C4C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4742E4-F352-40F2-B1AB-C7C6C0DAC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1A56F-2E98-4DF7-91D0-4FFFD4BF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8CF130-9930-4966-BF2E-63842A22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98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DE91-1EF9-4665-81E0-3054172B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71DD6-41A4-457D-87A9-FADF5CEB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9975E-93E9-49E2-B026-5E928F1A7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D216A-63E1-4A0C-9409-B4815E1B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97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C1B08F-AA05-431D-A1FB-7BC8C635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7F464-52D3-4B2D-B310-D208023D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182E4-B6F9-49E7-837C-001308E9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77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4476-6F07-406A-90DD-486F6310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F0ED8-66B7-4786-AD40-E400D1F01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6E9DF-FCBE-4BEE-8432-F4A278351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2E526-454D-48D8-BAC1-26ACF7A4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68B7C-DD67-48FF-8C32-B2049E15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8DBAB-376E-4B85-AD1B-5F625F2C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09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BD80-B675-4B72-BC47-A015D28C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182A34-C336-4A40-8468-9698874CE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71668-EBE2-429E-965F-A20DB6E48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C4C05-98D4-45E7-B6D6-AA0058D6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D9FC1-2B53-42E3-AA55-E9469C76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8B473-3346-42B0-95FA-D3D6E018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44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4403D-D90A-480D-A09D-17CD07B0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18FBC-37E7-4D0D-87C6-D1D952B70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0227-390C-4362-81DD-4FF19548B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0FF14-AFDB-423E-AAFF-F85E8E28DD67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11CF4-C026-4DC8-AFE6-3A7A7B711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D7C60-E2C1-4BA6-BAB2-2C1A7A3AC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DCD3C-D1AB-4CA8-85D9-AB704A31B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25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FBC177-B8DC-469C-95B8-2E603965D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70982F-36D6-4268-B217-49A0DF33A62D}"/>
              </a:ext>
            </a:extLst>
          </p:cNvPr>
          <p:cNvSpPr/>
          <p:nvPr/>
        </p:nvSpPr>
        <p:spPr>
          <a:xfrm>
            <a:off x="4412974" y="4691269"/>
            <a:ext cx="5261113" cy="424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npx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json-server --watch .\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db.json</a:t>
            </a:r>
            <a:endParaRPr lang="en-IN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F23F86-15F2-4FB6-8899-5BB2ABD831F9}"/>
              </a:ext>
            </a:extLst>
          </p:cNvPr>
          <p:cNvSpPr/>
          <p:nvPr/>
        </p:nvSpPr>
        <p:spPr>
          <a:xfrm>
            <a:off x="6281530" y="2928730"/>
            <a:ext cx="5592418" cy="5002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b="1" dirty="0"/>
              <a:t>https://github.com/typicode/json-server</a:t>
            </a:r>
          </a:p>
        </p:txBody>
      </p:sp>
    </p:spTree>
    <p:extLst>
      <p:ext uri="{BB962C8B-B14F-4D97-AF65-F5344CB8AC3E}">
        <p14:creationId xmlns:p14="http://schemas.microsoft.com/office/powerpoint/2010/main" val="4067243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83AB52-E944-47FB-8A21-6DA58F56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C16AAA-8050-49F0-B760-39B06A46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2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95C6CD-CD84-40C7-A8A8-DE2A79917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7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9209E-E289-4D8B-B918-5A4376C04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68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418078-F9C7-4AC8-A324-197C9AEF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6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919784-69B0-44BD-A8EB-62442635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ED2EC-3E25-4B18-8795-E7E484E1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9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551225-6937-4783-8BC5-0E975B23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10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6E2F9D-819C-465E-A4DB-19439822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5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8A01F4-CC63-4559-BB37-E85FC9C4B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4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1DE087-3120-475E-BA8A-D15EF784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7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278FD9-C7F5-4429-847D-BBF35214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4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C0B79-7B36-471B-9481-FF8E1D78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46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1D05C-C8C7-40C3-8AB5-8BFD7E41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73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A9F895-2773-449F-BE2B-C8EBD018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57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8B43D4-121D-49EE-8834-3EBB5A572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80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8D78F1-EB17-47A6-99C3-153048E0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16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FD2B0-D905-4B0B-859B-A3CE0DEAB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65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407E04-AF5B-4F37-B1F1-0F57A431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48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6C3C88-D96E-431E-A81E-32880E7F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56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77B79-1445-4875-A28F-3F850570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6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5E8524-C7E6-43AF-8184-83ED604BC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3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6CAA13-BCE8-4EB4-AEA7-5E3CCB8B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95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093A4-6ADC-459B-BBEA-8C333A65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83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1CE84-D24D-47E9-BB4E-B1849F4A1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86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8E24B-192A-4BB5-8BB9-D1C1992A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47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00B706-9797-4074-B87C-1DA4532F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62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5AFCD-9582-480A-BC02-926C0050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7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7CCA2-569B-4ACF-BA9F-230A106A8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0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3BA66-EE6B-4143-864D-4CFDE9EF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65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2EF2C4-2F7F-4F4C-A6D9-087B1A899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84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DB08E-28ED-4CA3-A131-34D8C169B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0BABF-F734-43A0-B7A5-BAF3CEF2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9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E065DB-55A1-4E68-ADB9-9A4A37E7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41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A7E14F-DE0D-404C-97AF-692CBDDF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516835"/>
            <a:ext cx="10933043" cy="60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62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0CE28B-EE53-4FCB-90E0-9FF0044F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461962"/>
            <a:ext cx="10483298" cy="60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1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BEAEE-E187-4623-9539-2256B9C9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4" y="1385887"/>
            <a:ext cx="10654748" cy="47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7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D51349-DE41-408A-B829-13B0AE0C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1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B44BCA-19F8-4953-A08A-B1A3C2FD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B3821B-86F0-4321-9577-630D5FE7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F84CE-35CA-45FC-A899-7CB97007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6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064941-3172-420C-BAC6-937D2539F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5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17</Words>
  <Application>Microsoft Office PowerPoint</Application>
  <PresentationFormat>Widescreen</PresentationFormat>
  <Paragraphs>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 Kumar Mohanty</dc:creator>
  <cp:lastModifiedBy>Sushant Kumar Mohanty</cp:lastModifiedBy>
  <cp:revision>7</cp:revision>
  <dcterms:created xsi:type="dcterms:W3CDTF">2020-10-10T04:23:08Z</dcterms:created>
  <dcterms:modified xsi:type="dcterms:W3CDTF">2020-10-10T20:38:43Z</dcterms:modified>
</cp:coreProperties>
</file>